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44" r:id="rId3"/>
    <p:sldId id="331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7" r:id="rId13"/>
    <p:sldId id="358" r:id="rId14"/>
    <p:sldId id="359" r:id="rId15"/>
    <p:sldId id="360" r:id="rId16"/>
    <p:sldId id="256" r:id="rId17"/>
    <p:sldId id="257" r:id="rId18"/>
    <p:sldId id="260" r:id="rId19"/>
    <p:sldId id="261" r:id="rId20"/>
    <p:sldId id="262" r:id="rId21"/>
    <p:sldId id="263" r:id="rId22"/>
    <p:sldId id="264" r:id="rId23"/>
    <p:sldId id="272" r:id="rId24"/>
    <p:sldId id="265" r:id="rId25"/>
    <p:sldId id="267" r:id="rId26"/>
    <p:sldId id="268" r:id="rId27"/>
    <p:sldId id="269" r:id="rId28"/>
    <p:sldId id="270" r:id="rId29"/>
    <p:sldId id="271" r:id="rId30"/>
    <p:sldId id="273" r:id="rId31"/>
    <p:sldId id="315" r:id="rId32"/>
    <p:sldId id="282" r:id="rId33"/>
    <p:sldId id="283" r:id="rId34"/>
    <p:sldId id="316" r:id="rId35"/>
    <p:sldId id="318" r:id="rId36"/>
    <p:sldId id="329" r:id="rId37"/>
    <p:sldId id="337" r:id="rId38"/>
    <p:sldId id="338" r:id="rId39"/>
    <p:sldId id="339" r:id="rId40"/>
    <p:sldId id="340" r:id="rId41"/>
    <p:sldId id="355" r:id="rId42"/>
    <p:sldId id="356" r:id="rId43"/>
    <p:sldId id="361" r:id="rId4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44"/>
    <a:srgbClr val="AF0032"/>
    <a:srgbClr val="696969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5" autoAdjust="0"/>
    <p:restoredTop sz="94660"/>
  </p:normalViewPr>
  <p:slideViewPr>
    <p:cSldViewPr snapToGrid="0">
      <p:cViewPr>
        <p:scale>
          <a:sx n="50" d="100"/>
          <a:sy n="50" d="100"/>
        </p:scale>
        <p:origin x="-1164" y="-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9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28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1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6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4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41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9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4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1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0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DD9DD-7F14-4444-8714-A05867E5C735}" type="datetimeFigureOut">
              <a:rPr lang="es-MX" smtClean="0"/>
              <a:t>10/06/2017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490C4-1011-49C6-A5B5-BA85163FB7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910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Elipse"/>
          <p:cNvSpPr/>
          <p:nvPr/>
        </p:nvSpPr>
        <p:spPr>
          <a:xfrm>
            <a:off x="5324158" y="1748838"/>
            <a:ext cx="3360325" cy="3360325"/>
          </a:xfrm>
          <a:prstGeom prst="ellipse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Elipse"/>
          <p:cNvSpPr/>
          <p:nvPr/>
        </p:nvSpPr>
        <p:spPr>
          <a:xfrm>
            <a:off x="5474320" y="1899000"/>
            <a:ext cx="3060000" cy="30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5641720" y="2066400"/>
            <a:ext cx="2725200" cy="2725200"/>
          </a:xfrm>
          <a:prstGeom prst="ellipse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0" y="3143957"/>
            <a:ext cx="381598" cy="61055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11" y="3143957"/>
            <a:ext cx="423997" cy="61055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18" y="1766265"/>
            <a:ext cx="3476775" cy="3332616"/>
          </a:xfrm>
          <a:prstGeom prst="rect">
            <a:avLst/>
          </a:prstGeom>
        </p:spPr>
      </p:pic>
      <p:sp>
        <p:nvSpPr>
          <p:cNvPr id="15" name="14 Elipse"/>
          <p:cNvSpPr/>
          <p:nvPr/>
        </p:nvSpPr>
        <p:spPr>
          <a:xfrm>
            <a:off x="7846793" y="3127473"/>
            <a:ext cx="605005" cy="6050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9" name="18 Grupo"/>
          <p:cNvGrpSpPr/>
          <p:nvPr/>
        </p:nvGrpSpPr>
        <p:grpSpPr>
          <a:xfrm>
            <a:off x="3839693" y="2442902"/>
            <a:ext cx="2846536" cy="1958865"/>
            <a:chOff x="3839693" y="2442902"/>
            <a:chExt cx="2846536" cy="1958865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673" y="3111068"/>
              <a:ext cx="610556" cy="652955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345" y="2873076"/>
              <a:ext cx="169599" cy="890395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348" y="3110005"/>
              <a:ext cx="686874" cy="881913"/>
            </a:xfrm>
            <a:prstGeom prst="rect">
              <a:avLst/>
            </a:prstGeom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693" y="2442902"/>
              <a:ext cx="1297430" cy="1958865"/>
            </a:xfrm>
            <a:prstGeom prst="rect">
              <a:avLst/>
            </a:prstGeom>
          </p:spPr>
        </p:pic>
      </p:grpSp>
      <p:sp>
        <p:nvSpPr>
          <p:cNvPr id="16" name="15 Elipse"/>
          <p:cNvSpPr/>
          <p:nvPr/>
        </p:nvSpPr>
        <p:spPr>
          <a:xfrm>
            <a:off x="7923982" y="3203686"/>
            <a:ext cx="450000" cy="450000"/>
          </a:xfrm>
          <a:prstGeom prst="ellipse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0" y="6648450"/>
            <a:ext cx="12192000" cy="2159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17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081761" y="3206084"/>
            <a:ext cx="3895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indent="-342900">
              <a:buClr>
                <a:srgbClr val="AF0032"/>
              </a:buClr>
              <a:buFont typeface="Arial" pitchFamily="34" charset="0"/>
              <a:buChar char="•"/>
              <a:defRPr sz="2200" i="1" kern="800"/>
            </a:lvl1pPr>
          </a:lstStyle>
          <a:p>
            <a:r>
              <a:rPr lang="es-MX" dirty="0"/>
              <a:t>Desarrollo de páginas</a:t>
            </a:r>
          </a:p>
          <a:p>
            <a:r>
              <a:rPr lang="es-MX" dirty="0"/>
              <a:t>Redes </a:t>
            </a:r>
            <a:r>
              <a:rPr lang="es-MX" dirty="0" smtClean="0"/>
              <a:t>sociales</a:t>
            </a:r>
            <a:endParaRPr lang="es-MX" dirty="0"/>
          </a:p>
          <a:p>
            <a:r>
              <a:rPr lang="es-MX" dirty="0"/>
              <a:t>Campañas de </a:t>
            </a:r>
            <a:r>
              <a:rPr lang="es-MX" dirty="0" smtClean="0"/>
              <a:t>comunicación</a:t>
            </a:r>
            <a:endParaRPr lang="es-MX" dirty="0"/>
          </a:p>
          <a:p>
            <a:r>
              <a:rPr lang="es-MX" dirty="0"/>
              <a:t>Realidad a</a:t>
            </a:r>
            <a:r>
              <a:rPr lang="es-MX" dirty="0" smtClean="0"/>
              <a:t>umentada</a:t>
            </a:r>
            <a:endParaRPr lang="es-MX" dirty="0"/>
          </a:p>
          <a:p>
            <a:r>
              <a:rPr lang="es-MX" dirty="0" err="1"/>
              <a:t>Influencers</a:t>
            </a:r>
            <a:endParaRPr lang="es-MX" dirty="0"/>
          </a:p>
        </p:txBody>
      </p:sp>
      <p:sp>
        <p:nvSpPr>
          <p:cNvPr id="14" name="13 Rectángulo"/>
          <p:cNvSpPr/>
          <p:nvPr/>
        </p:nvSpPr>
        <p:spPr>
          <a:xfrm>
            <a:off x="887621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887775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1827720" y="1972026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Digital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79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7430" cy="656867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896600" cy="64956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86" y="4134410"/>
            <a:ext cx="2857014" cy="185332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414115" y="1428929"/>
            <a:ext cx="540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i="1" dirty="0" smtClean="0">
                <a:solidFill>
                  <a:schemeClr val="bg1"/>
                </a:solidFill>
              </a:rPr>
              <a:t>Ejemplos</a:t>
            </a:r>
            <a:endParaRPr lang="es-MX" sz="7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30" y="341030"/>
            <a:ext cx="8233340" cy="61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30" y="341030"/>
            <a:ext cx="8233340" cy="61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2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146" y="1027246"/>
            <a:ext cx="6403709" cy="48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146" y="1027246"/>
            <a:ext cx="6403709" cy="48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7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6" name="5 Grupo"/>
          <p:cNvGrpSpPr/>
          <p:nvPr/>
        </p:nvGrpSpPr>
        <p:grpSpPr>
          <a:xfrm>
            <a:off x="1756012" y="416315"/>
            <a:ext cx="8679976" cy="6025371"/>
            <a:chOff x="2157820" y="420440"/>
            <a:chExt cx="8679976" cy="602537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820" y="420440"/>
              <a:ext cx="4336810" cy="6025371"/>
            </a:xfrm>
            <a:prstGeom prst="rect">
              <a:avLst/>
            </a:prstGeom>
            <a:solidFill>
              <a:srgbClr val="FF0000"/>
            </a:solidFill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750" y="420440"/>
              <a:ext cx="4299046" cy="6018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3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594883" y="301698"/>
            <a:ext cx="9002234" cy="6254604"/>
            <a:chOff x="1567485" y="-40178"/>
            <a:chExt cx="9913872" cy="689817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7485" y="-40178"/>
              <a:ext cx="4971413" cy="689817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9944" y="-40177"/>
              <a:ext cx="4971413" cy="6898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9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17" y="356782"/>
            <a:ext cx="4416566" cy="61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524421" y="357765"/>
            <a:ext cx="9143158" cy="6142470"/>
            <a:chOff x="1684251" y="-9526"/>
            <a:chExt cx="9691302" cy="686752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251" y="-9525"/>
              <a:ext cx="4943475" cy="6867525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1128" y="-9526"/>
              <a:ext cx="4924425" cy="686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7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7430" cy="656867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896600" cy="64956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86" y="4134410"/>
            <a:ext cx="2857014" cy="185332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206500" y="990600"/>
            <a:ext cx="825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“</a:t>
            </a:r>
            <a:r>
              <a:rPr lang="es-MX" sz="2800" b="1" i="1" dirty="0" smtClean="0">
                <a:solidFill>
                  <a:schemeClr val="bg1"/>
                </a:solidFill>
              </a:rPr>
              <a:t>Para </a:t>
            </a:r>
            <a:r>
              <a:rPr lang="es-MX" sz="2800" b="1" i="1" dirty="0">
                <a:solidFill>
                  <a:schemeClr val="bg1"/>
                </a:solidFill>
              </a:rPr>
              <a:t>poder ser irremplazable siempre debes mantenerte </a:t>
            </a:r>
            <a:r>
              <a:rPr lang="es-MX" sz="2800" b="1" i="1" dirty="0" smtClean="0">
                <a:solidFill>
                  <a:schemeClr val="bg1"/>
                </a:solidFill>
              </a:rPr>
              <a:t>diferente</a:t>
            </a:r>
            <a:r>
              <a:rPr lang="es-MX" sz="2800" dirty="0" smtClean="0">
                <a:solidFill>
                  <a:schemeClr val="bg1"/>
                </a:solidFill>
              </a:rPr>
              <a:t>“</a:t>
            </a:r>
            <a:endParaRPr lang="es-MX" sz="2800" b="1" i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91100" y="1944707"/>
            <a:ext cx="298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solidFill>
                  <a:schemeClr val="bg1"/>
                </a:solidFill>
              </a:rPr>
              <a:t>Coco </a:t>
            </a:r>
            <a:r>
              <a:rPr lang="es-MX" b="1" i="1" dirty="0" err="1">
                <a:solidFill>
                  <a:schemeClr val="bg1"/>
                </a:solidFill>
              </a:rPr>
              <a:t>Channel</a:t>
            </a:r>
            <a:endParaRPr lang="es-MX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010" y="300849"/>
            <a:ext cx="4915980" cy="62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899756" y="343241"/>
            <a:ext cx="8392488" cy="6171518"/>
            <a:chOff x="1951137" y="0"/>
            <a:chExt cx="9783019" cy="687035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0734" y="0"/>
              <a:ext cx="4893422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1137" y="12357"/>
              <a:ext cx="4889597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5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523673" y="298701"/>
            <a:ext cx="9144655" cy="6260598"/>
            <a:chOff x="2013883" y="0"/>
            <a:chExt cx="9724993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3883" y="0"/>
              <a:ext cx="4857374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539" y="4529"/>
              <a:ext cx="4895337" cy="6853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443646" y="407871"/>
            <a:ext cx="9304708" cy="6042259"/>
            <a:chOff x="914401" y="-10452"/>
            <a:chExt cx="10102891" cy="687497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40" b="1"/>
            <a:stretch/>
          </p:blipFill>
          <p:spPr>
            <a:xfrm>
              <a:off x="914401" y="37070"/>
              <a:ext cx="5140410" cy="682745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1242" y="-10452"/>
              <a:ext cx="5086050" cy="6820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4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1878575" y="261932"/>
            <a:ext cx="8434851" cy="6334137"/>
            <a:chOff x="1622325" y="1"/>
            <a:chExt cx="9788342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325" y="1"/>
              <a:ext cx="4875398" cy="68580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53" y="12359"/>
              <a:ext cx="4915514" cy="684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1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629512" y="367983"/>
            <a:ext cx="8932977" cy="6122035"/>
            <a:chOff x="1556952" y="0"/>
            <a:chExt cx="9810391" cy="689507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556952" y="0"/>
              <a:ext cx="4910395" cy="689507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5565" y="18535"/>
              <a:ext cx="4961778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8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725028" y="460255"/>
            <a:ext cx="8741945" cy="5937491"/>
            <a:chOff x="1507524" y="-92606"/>
            <a:chExt cx="9806498" cy="694449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7524" y="-86497"/>
              <a:ext cx="4987251" cy="6938388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276" y="-92606"/>
              <a:ext cx="4905746" cy="6944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54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804308" y="392373"/>
            <a:ext cx="8583384" cy="6073255"/>
            <a:chOff x="1270300" y="-46156"/>
            <a:chExt cx="9747524" cy="684630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300" y="-46156"/>
              <a:ext cx="4908078" cy="68463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378" y="-46155"/>
              <a:ext cx="4839446" cy="684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7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1850157" y="371755"/>
            <a:ext cx="8491686" cy="6114490"/>
            <a:chOff x="1869092" y="280673"/>
            <a:chExt cx="8491686" cy="611449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0077" y="280673"/>
              <a:ext cx="4280701" cy="608899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9092" y="280673"/>
              <a:ext cx="4386278" cy="611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2056539" y="419045"/>
            <a:ext cx="8078922" cy="6019911"/>
            <a:chOff x="1692875" y="37069"/>
            <a:chExt cx="9749475" cy="676614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2875" y="37069"/>
              <a:ext cx="4914525" cy="6766148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7399" y="37069"/>
              <a:ext cx="4834951" cy="6747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8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213600" y="1968500"/>
            <a:ext cx="347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600" b="1" dirty="0" smtClean="0">
                <a:solidFill>
                  <a:srgbClr val="AF0032"/>
                </a:solidFill>
              </a:rPr>
              <a:t>Misión</a:t>
            </a:r>
            <a:endParaRPr lang="es-MX" sz="6600" b="1" dirty="0">
              <a:solidFill>
                <a:srgbClr val="AF0032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45250" y="3276600"/>
            <a:ext cx="890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200" i="1" kern="800" dirty="0"/>
              <a:t>Garantizar la excelencia en la ejecución, desarrollando conceptos innovadores para realizar proyectos de producción, promoción, comunicación, publicidad y marketing, trabajando de la mano con los clientes, para ser juntos, un solo equipo</a:t>
            </a:r>
            <a:r>
              <a:rPr lang="es-MX" sz="2200" i="1" kern="800" dirty="0" smtClean="0"/>
              <a:t>.</a:t>
            </a:r>
            <a:endParaRPr lang="es-MX" sz="2200" i="1" kern="800" dirty="0"/>
          </a:p>
        </p:txBody>
      </p:sp>
      <p:sp>
        <p:nvSpPr>
          <p:cNvPr id="9" name="8 Rectángulo"/>
          <p:cNvSpPr/>
          <p:nvPr/>
        </p:nvSpPr>
        <p:spPr>
          <a:xfrm>
            <a:off x="1074419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74573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17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761" y="386499"/>
            <a:ext cx="4330479" cy="60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1919686" y="438026"/>
            <a:ext cx="8352629" cy="5981949"/>
            <a:chOff x="1166675" y="-1"/>
            <a:chExt cx="9719628" cy="687552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6027" y="0"/>
              <a:ext cx="4880276" cy="687552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75" y="-1"/>
              <a:ext cx="4839352" cy="6858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3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1919261" y="423974"/>
            <a:ext cx="8353478" cy="6010053"/>
            <a:chOff x="1841400" y="124614"/>
            <a:chExt cx="8353478" cy="601005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400" y="124614"/>
              <a:ext cx="4238677" cy="597809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92" y="124614"/>
              <a:ext cx="4271986" cy="6010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8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1442392" y="412373"/>
            <a:ext cx="9307217" cy="6033255"/>
            <a:chOff x="1324388" y="117908"/>
            <a:chExt cx="9307217" cy="603325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4388" y="117908"/>
              <a:ext cx="4284287" cy="6021386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458" y="117908"/>
              <a:ext cx="4439147" cy="6033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97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grpSp>
        <p:nvGrpSpPr>
          <p:cNvPr id="4" name="3 Grupo"/>
          <p:cNvGrpSpPr/>
          <p:nvPr/>
        </p:nvGrpSpPr>
        <p:grpSpPr>
          <a:xfrm>
            <a:off x="1243286" y="339921"/>
            <a:ext cx="9705428" cy="6178158"/>
            <a:chOff x="895246" y="150125"/>
            <a:chExt cx="9705428" cy="617815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246" y="150125"/>
              <a:ext cx="5000585" cy="6178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165" y="150125"/>
              <a:ext cx="4716509" cy="6178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94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981" y="524173"/>
            <a:ext cx="8638039" cy="58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96" y="570768"/>
            <a:ext cx="7572009" cy="571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62" y="708330"/>
            <a:ext cx="9747677" cy="544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00" y="824393"/>
            <a:ext cx="9171600" cy="52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00" y="305694"/>
            <a:ext cx="6336400" cy="62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1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697925" y="3276600"/>
            <a:ext cx="897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200" i="1" kern="800" dirty="0"/>
              <a:t> </a:t>
            </a:r>
            <a:r>
              <a:rPr lang="es-MX" sz="2200" i="1" kern="800" dirty="0" smtClean="0"/>
              <a:t>Ofrecer servicios con </a:t>
            </a:r>
            <a:r>
              <a:rPr lang="es-MX" sz="2200" i="1" kern="800" dirty="0"/>
              <a:t>calidad total </a:t>
            </a:r>
            <a:r>
              <a:rPr lang="es-MX" sz="2200" i="1" kern="800" dirty="0" smtClean="0"/>
              <a:t>que marquen el </a:t>
            </a:r>
            <a:r>
              <a:rPr lang="es-MX" sz="2200" i="1" kern="800" dirty="0"/>
              <a:t>parámetro de comparación, siendo la mejor opción para nuestros clientes.</a:t>
            </a:r>
          </a:p>
          <a:p>
            <a:pPr algn="r"/>
            <a:endParaRPr lang="es-MX" sz="2200" i="1" kern="800" dirty="0"/>
          </a:p>
          <a:p>
            <a:pPr algn="r"/>
            <a:r>
              <a:rPr lang="es-MX" sz="2200" i="1" kern="800" dirty="0" smtClean="0"/>
              <a:t>Tener </a:t>
            </a:r>
            <a:r>
              <a:rPr lang="es-MX" sz="2200" i="1" kern="800" dirty="0"/>
              <a:t>clientes 100% satisfechos y crear alianzas a largo plazo.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4419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74573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7213600" y="1968500"/>
            <a:ext cx="347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600" b="1" dirty="0" smtClean="0">
                <a:solidFill>
                  <a:srgbClr val="AF0032"/>
                </a:solidFill>
              </a:rPr>
              <a:t>Visión</a:t>
            </a:r>
            <a:endParaRPr lang="es-MX" sz="6600" b="1" dirty="0">
              <a:solidFill>
                <a:srgbClr val="AF00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66" b="29119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63"/>
            <a:stretch/>
          </p:blipFill>
          <p:spPr>
            <a:xfrm>
              <a:off x="-1" y="5346701"/>
              <a:ext cx="12191999" cy="15113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45" y="288109"/>
            <a:ext cx="6243711" cy="62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7430" cy="656867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896600" cy="64956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86" y="4134410"/>
            <a:ext cx="2857014" cy="185332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322003" y="1779638"/>
            <a:ext cx="488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i="1" dirty="0" smtClean="0">
                <a:solidFill>
                  <a:schemeClr val="bg1"/>
                </a:solidFill>
              </a:rPr>
              <a:t>Gracias</a:t>
            </a:r>
            <a:endParaRPr lang="es-MX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3652854" y="2935467"/>
            <a:ext cx="488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</a:rPr>
              <a:t>Copyright </a:t>
            </a:r>
            <a:r>
              <a:rPr lang="es-MX" sz="2000" b="1" cap="all" dirty="0" smtClean="0">
                <a:solidFill>
                  <a:schemeClr val="bg1"/>
                </a:solidFill>
              </a:rPr>
              <a:t>©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18890" y="3060760"/>
            <a:ext cx="2154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b="1" dirty="0" smtClean="0">
                <a:solidFill>
                  <a:srgbClr val="EE0044"/>
                </a:solidFill>
              </a:rPr>
              <a:t>2017</a:t>
            </a:r>
            <a:endParaRPr lang="es-MX" sz="5000" b="1" dirty="0">
              <a:solidFill>
                <a:srgbClr val="EE00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74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193000" y="3276600"/>
            <a:ext cx="947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200" i="1" kern="800" dirty="0"/>
              <a:t> Un grupo de profesionales con </a:t>
            </a:r>
            <a:r>
              <a:rPr lang="es-MX" sz="2200" i="1" kern="800" dirty="0" smtClean="0"/>
              <a:t>más </a:t>
            </a:r>
            <a:r>
              <a:rPr lang="es-MX" sz="2200" i="1" kern="800" dirty="0"/>
              <a:t>de 5 años de experiencia en temas de publicidad, manejo de medios, celebridades, líderes de opinión, </a:t>
            </a:r>
            <a:r>
              <a:rPr lang="es-MX" sz="2200" i="1" kern="800" dirty="0" smtClean="0"/>
              <a:t>eventos y activaciones de marca, entre otros, </a:t>
            </a:r>
            <a:r>
              <a:rPr lang="es-MX" sz="2200" i="1" kern="800" dirty="0"/>
              <a:t>donde cada proyecto es </a:t>
            </a:r>
            <a:r>
              <a:rPr lang="es-MX" sz="2200" i="1" kern="800" dirty="0" smtClean="0"/>
              <a:t>liderado </a:t>
            </a:r>
            <a:r>
              <a:rPr lang="es-MX" sz="2200" i="1" kern="800" dirty="0"/>
              <a:t>por expertos en el </a:t>
            </a:r>
            <a:r>
              <a:rPr lang="es-MX" sz="2200" i="1" kern="800" dirty="0" smtClean="0"/>
              <a:t>tema, </a:t>
            </a:r>
            <a:r>
              <a:rPr lang="es-MX" sz="2200" i="1" kern="800" dirty="0"/>
              <a:t>con </a:t>
            </a:r>
            <a:r>
              <a:rPr lang="es-MX" sz="2200" i="1" kern="800" dirty="0" smtClean="0"/>
              <a:t>profesionalismo </a:t>
            </a:r>
            <a:r>
              <a:rPr lang="es-MX" sz="2200" i="1" kern="800" dirty="0"/>
              <a:t>y corazón para hacerlo </a:t>
            </a:r>
            <a:r>
              <a:rPr lang="es-MX" sz="2200" i="1" kern="800" dirty="0" smtClean="0"/>
              <a:t>todo un </a:t>
            </a:r>
            <a:r>
              <a:rPr lang="es-MX" sz="2200" i="1" kern="800" dirty="0"/>
              <a:t>éxito.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4419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74573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3695700" y="1968500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¿Quiénes </a:t>
            </a:r>
            <a:r>
              <a:rPr lang="es-MX" dirty="0"/>
              <a:t>somos?</a:t>
            </a:r>
          </a:p>
        </p:txBody>
      </p:sp>
    </p:spTree>
    <p:extLst>
      <p:ext uri="{BB962C8B-B14F-4D97-AF65-F5344CB8AC3E}">
        <p14:creationId xmlns:p14="http://schemas.microsoft.com/office/powerpoint/2010/main" val="3084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521821" y="3276600"/>
            <a:ext cx="8116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200" i="1" kern="800" dirty="0"/>
              <a:t> </a:t>
            </a:r>
            <a:r>
              <a:rPr lang="es-MX" sz="2200" i="1" kern="800" dirty="0" smtClean="0"/>
              <a:t>Nuestros servicios se agrupan en categorías como:</a:t>
            </a:r>
            <a:endParaRPr lang="es-MX" sz="2200" i="1" kern="800" dirty="0"/>
          </a:p>
        </p:txBody>
      </p:sp>
      <p:sp>
        <p:nvSpPr>
          <p:cNvPr id="9" name="8 Rectángulo"/>
          <p:cNvSpPr/>
          <p:nvPr/>
        </p:nvSpPr>
        <p:spPr>
          <a:xfrm>
            <a:off x="1074419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074573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3695700" y="1968500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¿Qué hacemos?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939486" y="3856269"/>
            <a:ext cx="1883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F0032"/>
              </a:buClr>
              <a:buFont typeface="Arial" pitchFamily="34" charset="0"/>
              <a:buChar char="•"/>
            </a:pPr>
            <a:r>
              <a:rPr lang="es-MX" sz="2200" i="1" kern="800" dirty="0" smtClean="0"/>
              <a:t>Eventos</a:t>
            </a:r>
          </a:p>
          <a:p>
            <a:pPr marL="342900" indent="-342900">
              <a:buClr>
                <a:srgbClr val="AF0032"/>
              </a:buClr>
              <a:buFont typeface="Arial" pitchFamily="34" charset="0"/>
              <a:buChar char="•"/>
            </a:pPr>
            <a:r>
              <a:rPr lang="es-MX" sz="2200" i="1" kern="800" dirty="0" smtClean="0"/>
              <a:t>BTL</a:t>
            </a:r>
          </a:p>
          <a:p>
            <a:pPr marL="342900" indent="-342900">
              <a:buClr>
                <a:srgbClr val="AF0032"/>
              </a:buClr>
              <a:buFont typeface="Arial" pitchFamily="34" charset="0"/>
              <a:buChar char="•"/>
            </a:pPr>
            <a:r>
              <a:rPr lang="es-MX" sz="2200" i="1" kern="800" dirty="0" smtClean="0"/>
              <a:t>Video</a:t>
            </a:r>
          </a:p>
          <a:p>
            <a:pPr marL="342900" indent="-342900">
              <a:buClr>
                <a:srgbClr val="AF0032"/>
              </a:buClr>
              <a:buFont typeface="Arial" pitchFamily="34" charset="0"/>
              <a:buChar char="•"/>
            </a:pPr>
            <a:r>
              <a:rPr lang="es-MX" sz="2200" i="1" kern="800" dirty="0" smtClean="0"/>
              <a:t>Digital </a:t>
            </a:r>
            <a:endParaRPr lang="es-MX" sz="2200" i="1" kern="800" dirty="0"/>
          </a:p>
        </p:txBody>
      </p:sp>
    </p:spTree>
    <p:extLst>
      <p:ext uri="{BB962C8B-B14F-4D97-AF65-F5344CB8AC3E}">
        <p14:creationId xmlns:p14="http://schemas.microsoft.com/office/powerpoint/2010/main" val="19368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226568" y="3080022"/>
            <a:ext cx="3895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indent="-342900">
              <a:buClr>
                <a:srgbClr val="AF0032"/>
              </a:buClr>
              <a:buFont typeface="Arial" pitchFamily="34" charset="0"/>
              <a:buChar char="•"/>
              <a:defRPr sz="2200" i="1" kern="800"/>
            </a:lvl1pPr>
          </a:lstStyle>
          <a:p>
            <a:r>
              <a:rPr lang="es-MX" dirty="0" smtClean="0"/>
              <a:t>Desarrollo </a:t>
            </a:r>
            <a:r>
              <a:rPr lang="es-MX" dirty="0"/>
              <a:t>y producción</a:t>
            </a:r>
          </a:p>
          <a:p>
            <a:r>
              <a:rPr lang="es-MX" dirty="0"/>
              <a:t>Celebridades </a:t>
            </a:r>
          </a:p>
          <a:p>
            <a:r>
              <a:rPr lang="es-MX" dirty="0" err="1"/>
              <a:t>Standuperos</a:t>
            </a:r>
            <a:endParaRPr lang="es-MX" dirty="0"/>
          </a:p>
          <a:p>
            <a:r>
              <a:rPr lang="es-MX" dirty="0"/>
              <a:t>Conducciones</a:t>
            </a:r>
          </a:p>
          <a:p>
            <a:r>
              <a:rPr lang="es-MX" dirty="0"/>
              <a:t>Fiestas de fin de año</a:t>
            </a:r>
          </a:p>
          <a:p>
            <a:r>
              <a:rPr lang="es-MX" dirty="0"/>
              <a:t>Conferencias</a:t>
            </a:r>
          </a:p>
          <a:p>
            <a:r>
              <a:rPr lang="es-MX" dirty="0" smtClean="0"/>
              <a:t>Expos</a:t>
            </a:r>
            <a:endParaRPr lang="es-MX" dirty="0"/>
          </a:p>
        </p:txBody>
      </p:sp>
      <p:sp>
        <p:nvSpPr>
          <p:cNvPr id="15" name="14 Rectángulo"/>
          <p:cNvSpPr/>
          <p:nvPr/>
        </p:nvSpPr>
        <p:spPr>
          <a:xfrm>
            <a:off x="887621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887775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uadroTexto"/>
          <p:cNvSpPr txBox="1"/>
          <p:nvPr/>
        </p:nvSpPr>
        <p:spPr>
          <a:xfrm>
            <a:off x="1827720" y="1972026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Eventos</a:t>
            </a:r>
            <a:endParaRPr lang="es-MX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793514" y="3084751"/>
            <a:ext cx="3895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indent="-342900">
              <a:buClr>
                <a:srgbClr val="AF0032"/>
              </a:buClr>
              <a:buFont typeface="Arial" pitchFamily="34" charset="0"/>
              <a:buChar char="•"/>
              <a:defRPr sz="2200" i="1" kern="800"/>
            </a:lvl1pPr>
          </a:lstStyle>
          <a:p>
            <a:r>
              <a:rPr lang="es-MX" dirty="0" smtClean="0"/>
              <a:t>Firmas </a:t>
            </a:r>
            <a:r>
              <a:rPr lang="es-MX" dirty="0"/>
              <a:t>de </a:t>
            </a:r>
            <a:r>
              <a:rPr lang="es-MX" dirty="0" smtClean="0"/>
              <a:t>autógrafos</a:t>
            </a:r>
            <a:endParaRPr lang="es-MX" dirty="0"/>
          </a:p>
          <a:p>
            <a:r>
              <a:rPr lang="es-MX" dirty="0"/>
              <a:t>Stands</a:t>
            </a:r>
          </a:p>
          <a:p>
            <a:r>
              <a:rPr lang="es-MX" dirty="0"/>
              <a:t>Conciertos   </a:t>
            </a:r>
          </a:p>
          <a:p>
            <a:r>
              <a:rPr lang="es-MX" dirty="0"/>
              <a:t>Inauguraciones </a:t>
            </a:r>
          </a:p>
          <a:p>
            <a:r>
              <a:rPr lang="es-MX" dirty="0"/>
              <a:t>Conciertos </a:t>
            </a:r>
          </a:p>
          <a:p>
            <a:r>
              <a:rPr lang="es-MX" dirty="0"/>
              <a:t>Shows cómicos</a:t>
            </a:r>
          </a:p>
          <a:p>
            <a:r>
              <a:rPr lang="es-MX" dirty="0" err="1"/>
              <a:t>Meet</a:t>
            </a:r>
            <a:r>
              <a:rPr lang="es-MX" dirty="0"/>
              <a:t> &amp; </a:t>
            </a:r>
            <a:r>
              <a:rPr lang="es-MX" dirty="0" err="1"/>
              <a:t>greet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8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563569" y="3221480"/>
            <a:ext cx="3895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indent="-342900">
              <a:buClr>
                <a:srgbClr val="AF0032"/>
              </a:buClr>
              <a:buFont typeface="Arial" pitchFamily="34" charset="0"/>
              <a:buChar char="•"/>
              <a:defRPr sz="2200" i="1" kern="800"/>
            </a:lvl1pPr>
          </a:lstStyle>
          <a:p>
            <a:r>
              <a:rPr lang="es-MX" dirty="0"/>
              <a:t>Activaciones PDV</a:t>
            </a:r>
          </a:p>
          <a:p>
            <a:r>
              <a:rPr lang="es-MX" dirty="0"/>
              <a:t>Activaciones en eventos </a:t>
            </a:r>
          </a:p>
          <a:p>
            <a:r>
              <a:rPr lang="es-MX" dirty="0"/>
              <a:t>Expos</a:t>
            </a:r>
          </a:p>
          <a:p>
            <a:r>
              <a:rPr lang="es-MX" dirty="0"/>
              <a:t>Stands</a:t>
            </a:r>
          </a:p>
          <a:p>
            <a:r>
              <a:rPr lang="es-MX" dirty="0"/>
              <a:t>Promocionales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887621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887775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1827720" y="1972026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BTL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9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6" b="2911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 b="54444"/>
          <a:stretch/>
        </p:blipFill>
        <p:spPr>
          <a:xfrm>
            <a:off x="-1" y="0"/>
            <a:ext cx="5486400" cy="31242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3"/>
          <a:stretch/>
        </p:blipFill>
        <p:spPr>
          <a:xfrm>
            <a:off x="-1" y="5346701"/>
            <a:ext cx="12191999" cy="15113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836594" y="3235265"/>
            <a:ext cx="35700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indent="-342900">
              <a:buClr>
                <a:srgbClr val="AF0032"/>
              </a:buClr>
              <a:buFont typeface="Arial" pitchFamily="34" charset="0"/>
              <a:buChar char="•"/>
              <a:defRPr sz="2200" i="1" kern="800"/>
            </a:lvl1pPr>
          </a:lstStyle>
          <a:p>
            <a:r>
              <a:rPr lang="es-MX" dirty="0"/>
              <a:t>Producción</a:t>
            </a:r>
          </a:p>
          <a:p>
            <a:r>
              <a:rPr lang="es-MX" dirty="0"/>
              <a:t>Doblajes</a:t>
            </a:r>
          </a:p>
          <a:p>
            <a:r>
              <a:rPr lang="es-MX" dirty="0"/>
              <a:t>Sesiones </a:t>
            </a:r>
            <a:r>
              <a:rPr lang="es-MX" dirty="0" smtClean="0"/>
              <a:t>fotográficas </a:t>
            </a:r>
            <a:endParaRPr lang="es-MX" dirty="0"/>
          </a:p>
          <a:p>
            <a:r>
              <a:rPr lang="es-MX" dirty="0"/>
              <a:t>Comerciales</a:t>
            </a:r>
          </a:p>
          <a:p>
            <a:r>
              <a:rPr lang="es-MX" dirty="0" smtClean="0"/>
              <a:t>Fotonovelas</a:t>
            </a:r>
            <a:endParaRPr lang="es-MX" dirty="0"/>
          </a:p>
        </p:txBody>
      </p:sp>
      <p:sp>
        <p:nvSpPr>
          <p:cNvPr id="14" name="13 Rectángulo"/>
          <p:cNvSpPr/>
          <p:nvPr/>
        </p:nvSpPr>
        <p:spPr>
          <a:xfrm>
            <a:off x="8876219" y="0"/>
            <a:ext cx="64800" cy="28067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"/>
          <p:cNvSpPr/>
          <p:nvPr/>
        </p:nvSpPr>
        <p:spPr>
          <a:xfrm>
            <a:off x="8877759" y="2738025"/>
            <a:ext cx="64800" cy="64800"/>
          </a:xfrm>
          <a:prstGeom prst="rect">
            <a:avLst/>
          </a:prstGeom>
          <a:solidFill>
            <a:srgbClr val="A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1827720" y="1972026"/>
            <a:ext cx="6997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6600" b="1">
                <a:solidFill>
                  <a:srgbClr val="AF0032"/>
                </a:solidFill>
              </a:defRPr>
            </a:lvl1pPr>
          </a:lstStyle>
          <a:p>
            <a:r>
              <a:rPr lang="es-MX" dirty="0" smtClean="0"/>
              <a:t>Video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957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224</Words>
  <Application>Microsoft Office PowerPoint</Application>
  <PresentationFormat>Personalizado</PresentationFormat>
  <Paragraphs>53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Televisa Corporación, S. A. de C. 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Favila Iturbe Griselda</dc:creator>
  <cp:lastModifiedBy>Alejandro</cp:lastModifiedBy>
  <cp:revision>67</cp:revision>
  <dcterms:created xsi:type="dcterms:W3CDTF">2017-05-12T15:31:09Z</dcterms:created>
  <dcterms:modified xsi:type="dcterms:W3CDTF">2017-06-10T18:26:36Z</dcterms:modified>
</cp:coreProperties>
</file>